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7" r:id="rId1"/>
  </p:sldMasterIdLst>
  <p:notesMasterIdLst>
    <p:notesMasterId r:id="rId9"/>
  </p:notesMasterIdLst>
  <p:handoutMasterIdLst>
    <p:handoutMasterId r:id="rId10"/>
  </p:handoutMasterIdLst>
  <p:sldIdLst>
    <p:sldId id="261" r:id="rId2"/>
    <p:sldId id="264" r:id="rId3"/>
    <p:sldId id="265" r:id="rId4"/>
    <p:sldId id="266" r:id="rId5"/>
    <p:sldId id="267" r:id="rId6"/>
    <p:sldId id="268" r:id="rId7"/>
    <p:sldId id="269" r:id="rId8"/>
  </p:sldIdLst>
  <p:sldSz cx="13817600" cy="7772400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1pPr>
    <a:lvl2pPr marL="509412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2pPr>
    <a:lvl3pPr marL="1018824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3pPr>
    <a:lvl4pPr marL="1528237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4pPr>
    <a:lvl5pPr marL="2037649" algn="l" rtl="0" fontAlgn="base">
      <a:spcBef>
        <a:spcPct val="0"/>
      </a:spcBef>
      <a:spcAft>
        <a:spcPct val="0"/>
      </a:spcAft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5pPr>
    <a:lvl6pPr marL="2547061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6pPr>
    <a:lvl7pPr marL="3056473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7pPr>
    <a:lvl8pPr marL="3565886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8pPr>
    <a:lvl9pPr marL="4075298" algn="l" defTabSz="1018824" rtl="0" eaLnBrk="1" latinLnBrk="0" hangingPunct="1">
      <a:defRPr sz="2500" kern="1200">
        <a:solidFill>
          <a:schemeClr val="bg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485" userDrawn="1">
          <p15:clr>
            <a:srgbClr val="A4A3A4"/>
          </p15:clr>
        </p15:guide>
        <p15:guide id="2" orient="horz" pos="163" userDrawn="1">
          <p15:clr>
            <a:srgbClr val="A4A3A4"/>
          </p15:clr>
        </p15:guide>
        <p15:guide id="3" orient="horz" pos="2447" userDrawn="1">
          <p15:clr>
            <a:srgbClr val="A4A3A4"/>
          </p15:clr>
        </p15:guide>
        <p15:guide id="4" orient="horz" pos="1263" userDrawn="1">
          <p15:clr>
            <a:srgbClr val="A4A3A4"/>
          </p15:clr>
        </p15:guide>
        <p15:guide id="5" orient="horz" pos="1349" userDrawn="1">
          <p15:clr>
            <a:srgbClr val="A4A3A4"/>
          </p15:clr>
        </p15:guide>
        <p15:guide id="6" orient="horz" pos="2398" userDrawn="1">
          <p15:clr>
            <a:srgbClr val="A4A3A4"/>
          </p15:clr>
        </p15:guide>
        <p15:guide id="7" orient="horz" pos="2497" userDrawn="1">
          <p15:clr>
            <a:srgbClr val="A4A3A4"/>
          </p15:clr>
        </p15:guide>
        <p15:guide id="8" orient="horz" pos="4162" userDrawn="1">
          <p15:clr>
            <a:srgbClr val="A4A3A4"/>
          </p15:clr>
        </p15:guide>
        <p15:guide id="9" pos="8065" userDrawn="1">
          <p15:clr>
            <a:srgbClr val="A4A3A4"/>
          </p15:clr>
        </p15:guide>
        <p15:guide id="10" pos="6476" userDrawn="1">
          <p15:clr>
            <a:srgbClr val="A4A3A4"/>
          </p15:clr>
        </p15:guide>
        <p15:guide id="11" pos="6360" userDrawn="1">
          <p15:clr>
            <a:srgbClr val="A4A3A4"/>
          </p15:clr>
        </p15:guide>
        <p15:guide id="12" pos="7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0677"/>
    <a:srgbClr val="5EC4B6"/>
    <a:srgbClr val="911C4E"/>
    <a:srgbClr val="50B848"/>
    <a:srgbClr val="F04E23"/>
    <a:srgbClr val="FFF200"/>
    <a:srgbClr val="006E6E"/>
    <a:srgbClr val="9C1F58"/>
    <a:srgbClr val="FFFFFF"/>
    <a:srgbClr val="EA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1" autoAdjust="0"/>
    <p:restoredTop sz="95846" autoAdjust="0"/>
  </p:normalViewPr>
  <p:slideViewPr>
    <p:cSldViewPr snapToGrid="0">
      <p:cViewPr varScale="1">
        <p:scale>
          <a:sx n="97" d="100"/>
          <a:sy n="97" d="100"/>
        </p:scale>
        <p:origin x="688" y="192"/>
      </p:cViewPr>
      <p:guideLst>
        <p:guide orient="horz" pos="4485"/>
        <p:guide orient="horz" pos="163"/>
        <p:guide orient="horz" pos="2447"/>
        <p:guide orient="horz" pos="1263"/>
        <p:guide orient="horz" pos="1349"/>
        <p:guide orient="horz" pos="2398"/>
        <p:guide orient="horz" pos="2497"/>
        <p:guide orient="horz" pos="4162"/>
        <p:guide pos="8065"/>
        <p:guide pos="6476"/>
        <p:guide pos="6360"/>
        <p:guide pos="7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40" d="100"/>
          <a:sy n="140" d="100"/>
        </p:scale>
        <p:origin x="3664" y="21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6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6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6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C102BD9D-1F69-41C3-A578-E2BE8000D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98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6" y="2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93738"/>
            <a:ext cx="6153150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6" y="4387444"/>
            <a:ext cx="5607711" cy="4155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6" y="8773358"/>
            <a:ext cx="3038145" cy="46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019" tIns="46509" rIns="93019" bIns="46509" numCol="1" anchor="b" anchorCtr="0" compatLnSpc="1">
            <a:prstTxWarp prst="textNoShape">
              <a:avLst/>
            </a:prstTxWarp>
          </a:bodyPr>
          <a:lstStyle>
            <a:lvl1pPr algn="r" defTabSz="929805">
              <a:defRPr sz="1200">
                <a:solidFill>
                  <a:schemeClr val="tx1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A159D31C-2264-4B2F-9593-2A8151F481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64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+mn-ea"/>
        <a:cs typeface="+mn-cs"/>
      </a:defRPr>
    </a:lvl1pPr>
    <a:lvl2pPr marL="509412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2pPr>
    <a:lvl3pPr marL="1018824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3pPr>
    <a:lvl4pPr marL="1528237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4pPr>
    <a:lvl5pPr marL="2037649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Georgia"/>
        <a:ea typeface="ＭＳ Ｐゴシック" charset="-128"/>
        <a:cs typeface="+mn-cs"/>
      </a:defRPr>
    </a:lvl5pPr>
    <a:lvl6pPr marL="2547061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50941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678" y="0"/>
            <a:ext cx="8391818" cy="777341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4028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499"/>
              </a:lnSpc>
              <a:buNone/>
              <a:defRPr sz="7200" b="0" i="0" baseline="0"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84624" y="3252787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8779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369" indent="0">
              <a:buNone/>
              <a:defRPr sz="2400">
                <a:latin typeface="+mj-lt"/>
              </a:defRPr>
            </a:lvl2pPr>
            <a:lvl3pPr marL="1018740" indent="0">
              <a:buNone/>
              <a:defRPr sz="2400">
                <a:latin typeface="+mj-lt"/>
              </a:defRPr>
            </a:lvl3pPr>
            <a:lvl4pPr marL="1528109" indent="0">
              <a:buNone/>
              <a:defRPr sz="2400">
                <a:latin typeface="+mj-lt"/>
              </a:defRPr>
            </a:lvl4pPr>
            <a:lvl5pPr marL="2037478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37755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780" y="0"/>
            <a:ext cx="4929820" cy="45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32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/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5" descr="P:\Creative Services\Graphic A\Graphic A - for PPT\JPEG\AAM_GAM_Kore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4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2" descr="P:\Creative Services\Graphic A\Graphic A - for PPT\JPEG\AAM_GAM_Persi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208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160" y="0"/>
            <a:ext cx="4925440" cy="456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6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marR="0" indent="0" algn="l" defTabSz="91432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132" y="0"/>
            <a:ext cx="4935468" cy="456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03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0"/>
            <a:ext cx="4927600" cy="456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61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792" y="0"/>
            <a:ext cx="4940808" cy="45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938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144" y="0"/>
            <a:ext cx="4938456" cy="4572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04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/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016780" y="24440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945434" y="24440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16780" y="24440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945434" y="24440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42" y="-47"/>
            <a:ext cx="4859558" cy="45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9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13" y="1017904"/>
            <a:ext cx="11682153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8779" algn="ctr"/>
              </a:tabLst>
              <a:defRPr lang="en-US" sz="4000" b="0" i="0" kern="1200" cap="none" spc="200" baseline="0" dirty="0">
                <a:solidFill>
                  <a:schemeClr val="tx1"/>
                </a:solidFill>
                <a:latin typeface="Bau Pro Medium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 (Right 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11808" y="2409826"/>
            <a:ext cx="11682153" cy="4092574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and this is how big it is</a:t>
            </a:r>
          </a:p>
          <a:p>
            <a:pPr lvl="0"/>
            <a:r>
              <a:rPr lang="en-US" dirty="0"/>
              <a:t>Point 2 should be not much longer than this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55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88" y="0"/>
            <a:ext cx="8394012" cy="7775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4155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499"/>
              </a:lnSpc>
              <a:buNone/>
              <a:defRPr sz="7200" b="0" i="0" baseline="0"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84624" y="3252787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8779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369" indent="0">
              <a:buNone/>
              <a:defRPr sz="2400">
                <a:latin typeface="+mj-lt"/>
              </a:defRPr>
            </a:lvl2pPr>
            <a:lvl3pPr marL="1018740" indent="0">
              <a:buNone/>
              <a:defRPr sz="2400">
                <a:latin typeface="+mj-lt"/>
              </a:defRPr>
            </a:lvl3pPr>
            <a:lvl4pPr marL="1528109" indent="0">
              <a:buNone/>
              <a:defRPr sz="2400">
                <a:latin typeface="+mj-lt"/>
              </a:defRPr>
            </a:lvl4pPr>
            <a:lvl5pPr marL="2037478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3326404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bulleted list,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12" y="1017904"/>
            <a:ext cx="12156290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8779" algn="ctr"/>
              </a:tabLst>
              <a:defRPr lang="en-US" sz="4000" b="0" i="0" kern="1200" cap="none" spc="200" baseline="0" dirty="0">
                <a:solidFill>
                  <a:schemeClr val="tx1"/>
                </a:solidFill>
                <a:latin typeface="Bau Pro Medium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 (Right A)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25298" y="2409828"/>
            <a:ext cx="5652655" cy="42195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15383" y="2409828"/>
            <a:ext cx="5652655" cy="42195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>
            <a:off x="7196667" y="2409828"/>
            <a:ext cx="0" cy="421957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09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, bulleted list,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837430" y="1000126"/>
            <a:ext cx="5652655" cy="842962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2200"/>
              </a:spcAft>
              <a:buSzPct val="85000"/>
              <a:buNone/>
              <a:defRPr sz="32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Header Column 1</a:t>
            </a:r>
            <a:br>
              <a:rPr lang="en-US" dirty="0"/>
            </a:br>
            <a:r>
              <a:rPr lang="en-US" dirty="0"/>
              <a:t>Two rows like this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615383" y="1000126"/>
            <a:ext cx="5652655" cy="842962"/>
          </a:xfrm>
          <a:prstGeom prst="rect">
            <a:avLst/>
          </a:prstGeom>
        </p:spPr>
        <p:txBody>
          <a:bodyPr/>
          <a:lstStyle>
            <a:lvl1pPr marL="0" indent="0" algn="ctr">
              <a:spcAft>
                <a:spcPts val="2200"/>
              </a:spcAft>
              <a:buSzPct val="85000"/>
              <a:buNone/>
              <a:defRPr sz="32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Header Column 2</a:t>
            </a:r>
            <a:br>
              <a:rPr lang="en-US" dirty="0"/>
            </a:br>
            <a:r>
              <a:rPr lang="en-US" dirty="0"/>
              <a:t>Two rows like this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125298" y="2409828"/>
            <a:ext cx="5652655" cy="42195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7615383" y="2409828"/>
            <a:ext cx="5652655" cy="42195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cxnSp>
        <p:nvCxnSpPr>
          <p:cNvPr id="14" name="Straight Connector 13"/>
          <p:cNvCxnSpPr/>
          <p:nvPr userDrawn="1"/>
        </p:nvCxnSpPr>
        <p:spPr bwMode="auto">
          <a:xfrm>
            <a:off x="7196667" y="1000126"/>
            <a:ext cx="0" cy="562927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97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horizontal imag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1592" y="-66675"/>
            <a:ext cx="14013873" cy="43910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98412" y="4743450"/>
            <a:ext cx="8060267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998412" y="6248399"/>
            <a:ext cx="8086436" cy="1222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383424" y="4791075"/>
            <a:ext cx="0" cy="3162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38162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horizontal image, black">
    <p:bg bwMode="inv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91592" y="-66675"/>
            <a:ext cx="14013873" cy="4391025"/>
          </a:xfrm>
          <a:prstGeom prst="rect">
            <a:avLst/>
          </a:prstGeom>
        </p:spPr>
        <p:txBody>
          <a:bodyPr/>
          <a:lstStyle>
            <a:lvl1pPr marL="0" marR="0" indent="0" algn="ctr" defTabSz="914323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4383424" y="4791075"/>
            <a:ext cx="0" cy="31623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998412" y="4743450"/>
            <a:ext cx="7981758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>
                <a:solidFill>
                  <a:schemeClr val="tx1"/>
                </a:solidFill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998412" y="6248399"/>
            <a:ext cx="8007672" cy="12220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37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longer text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4990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95717" y="2057400"/>
            <a:ext cx="6346150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5715" y="3656161"/>
            <a:ext cx="630248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280727" y="1104903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7456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longer text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14990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95717" y="2057400"/>
            <a:ext cx="6346150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>
                <a:solidFill>
                  <a:schemeClr val="tx1"/>
                </a:solidFill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895715" y="3656161"/>
            <a:ext cx="6302485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280727" y="1104903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634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bulleted description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1" y="1419225"/>
            <a:ext cx="5862011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 baseline="0"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3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419109" y="2124077"/>
            <a:ext cx="5888182" cy="40671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3802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bulleted description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1" y="1419225"/>
            <a:ext cx="5862011" cy="5524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 baseline="0">
                <a:solidFill>
                  <a:schemeClr val="tx1"/>
                </a:solidFill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3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419109" y="2124077"/>
            <a:ext cx="5888182" cy="4067175"/>
          </a:xfrm>
          <a:prstGeom prst="rect">
            <a:avLst/>
          </a:prstGeom>
        </p:spPr>
        <p:txBody>
          <a:bodyPr/>
          <a:lstStyle>
            <a:lvl1pPr>
              <a:spcAft>
                <a:spcPts val="2200"/>
              </a:spcAft>
              <a:buSzPct val="85000"/>
              <a:defRPr sz="2800" baseline="0">
                <a:solidFill>
                  <a:schemeClr val="tx1"/>
                </a:solidFill>
                <a:latin typeface="+mn-lt"/>
              </a:defRPr>
            </a:lvl1pPr>
            <a:lvl2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2pPr>
            <a:lvl3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3pPr>
            <a:lvl4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4pPr>
            <a:lvl5pPr>
              <a:spcBef>
                <a:spcPts val="0"/>
              </a:spcBef>
              <a:spcAft>
                <a:spcPts val="2400"/>
              </a:spcAft>
              <a:defRPr sz="28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Point 1 this is a test </a:t>
            </a:r>
          </a:p>
          <a:p>
            <a:pPr lvl="0"/>
            <a:r>
              <a:rPr lang="en-US" dirty="0"/>
              <a:t>Point 3</a:t>
            </a:r>
          </a:p>
          <a:p>
            <a:pPr lvl="1"/>
            <a:r>
              <a:rPr lang="en-US" dirty="0"/>
              <a:t>Sub bullet 1</a:t>
            </a:r>
          </a:p>
          <a:p>
            <a:pPr lvl="1"/>
            <a:r>
              <a:rPr lang="en-US" dirty="0"/>
              <a:t>Sub bullet 2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56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shorter text,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0" y="2057400"/>
            <a:ext cx="5704994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>
                <a:solidFill>
                  <a:schemeClr val="tx1"/>
                </a:solidFill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419111" y="3656161"/>
            <a:ext cx="5665739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3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09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, shorter text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29978" y="1600200"/>
            <a:ext cx="5024580" cy="457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419110" y="2057400"/>
            <a:ext cx="5704994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4000" b="0" i="0">
                <a:solidFill>
                  <a:schemeClr val="tx1"/>
                </a:solidFill>
                <a:latin typeface="Bau Pro Medium" charset="0"/>
              </a:defRPr>
            </a:lvl1pPr>
            <a:lvl2pPr marL="509369" indent="0">
              <a:buNone/>
              <a:defRPr sz="4000">
                <a:latin typeface="+mj-lt"/>
              </a:defRPr>
            </a:lvl2pPr>
            <a:lvl3pPr marL="1018740" indent="0">
              <a:buNone/>
              <a:defRPr sz="4000">
                <a:latin typeface="+mj-lt"/>
              </a:defRPr>
            </a:lvl3pPr>
            <a:lvl4pPr marL="1528109" indent="0">
              <a:buNone/>
              <a:defRPr sz="4000">
                <a:latin typeface="+mj-lt"/>
              </a:defRPr>
            </a:lvl4pPr>
            <a:lvl5pPr marL="2037478" indent="0">
              <a:buNone/>
              <a:defRPr sz="4000">
                <a:latin typeface="+mj-lt"/>
              </a:defRPr>
            </a:lvl5pPr>
          </a:lstStyle>
          <a:p>
            <a:pPr lvl="0"/>
            <a:r>
              <a:rPr lang="en-US" dirty="0"/>
              <a:t>Primary Text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7419111" y="3656161"/>
            <a:ext cx="5665739" cy="1371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  <a:p>
            <a:pPr lvl="0"/>
            <a:r>
              <a:rPr lang="en-US" dirty="0"/>
              <a:t>Secondary text</a:t>
            </a:r>
          </a:p>
        </p:txBody>
      </p:sp>
      <p:cxnSp>
        <p:nvCxnSpPr>
          <p:cNvPr id="13" name="Straight Connector 12"/>
          <p:cNvCxnSpPr/>
          <p:nvPr userDrawn="1"/>
        </p:nvCxnSpPr>
        <p:spPr bwMode="auto">
          <a:xfrm>
            <a:off x="6895715" y="1104903"/>
            <a:ext cx="0" cy="553402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94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2" y="0"/>
            <a:ext cx="8391818" cy="777341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520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499"/>
              </a:lnSpc>
              <a:buNone/>
              <a:defRPr sz="7200" b="0" i="0" baseline="0"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84624" y="3252787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8779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369" indent="0">
              <a:buNone/>
              <a:defRPr sz="2400">
                <a:latin typeface="+mj-lt"/>
              </a:defRPr>
            </a:lvl2pPr>
            <a:lvl3pPr marL="1018740" indent="0">
              <a:buNone/>
              <a:defRPr sz="2400">
                <a:latin typeface="+mj-lt"/>
              </a:defRPr>
            </a:lvl3pPr>
            <a:lvl4pPr marL="1528109" indent="0">
              <a:buNone/>
              <a:defRPr sz="2400">
                <a:latin typeface="+mj-lt"/>
              </a:defRPr>
            </a:lvl4pPr>
            <a:lvl5pPr marL="2037478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318766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FULL BLEED IMAGE: Click icon to add picture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FULL BLEED IMAGE: 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84462334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21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Full bleed 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86072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rgbClr val="000000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86072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1"/>
          <p:cNvSpPr>
            <a:spLocks noGrp="1"/>
          </p:cNvSpPr>
          <p:nvPr>
            <p:ph type="title" hasCustomPrompt="1"/>
          </p:nvPr>
        </p:nvSpPr>
        <p:spPr>
          <a:xfrm>
            <a:off x="1111808" y="1017904"/>
            <a:ext cx="11626295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8779" algn="ctr"/>
              </a:tabLst>
              <a:defRPr lang="en-US" sz="4000" b="0" i="0" kern="1200" cap="none" spc="200" baseline="0" dirty="0">
                <a:solidFill>
                  <a:schemeClr val="tx1"/>
                </a:solidFill>
                <a:latin typeface="Bau Pro Medium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111808" y="6283865"/>
            <a:ext cx="11626295" cy="482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 explaining image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2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Full bleed image w/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13817600" cy="7772399"/>
          </a:xfrm>
          <a:prstGeom prst="rect">
            <a:avLst/>
          </a:prstGeom>
        </p:spPr>
        <p:txBody>
          <a:bodyPr/>
          <a:lstStyle>
            <a:lvl1pPr>
              <a:defRPr i="1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itle 11"/>
          <p:cNvSpPr>
            <a:spLocks noGrp="1"/>
          </p:cNvSpPr>
          <p:nvPr>
            <p:ph type="title" hasCustomPrompt="1"/>
          </p:nvPr>
        </p:nvSpPr>
        <p:spPr>
          <a:xfrm>
            <a:off x="1111808" y="1017904"/>
            <a:ext cx="11626295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8779" algn="ctr"/>
              </a:tabLst>
              <a:defRPr lang="en-US" sz="4000" b="0" i="0" kern="1200" cap="none" spc="200" baseline="0" dirty="0">
                <a:solidFill>
                  <a:schemeClr val="tx1"/>
                </a:solidFill>
                <a:latin typeface="Bau Pro Medium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 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111808" y="6283865"/>
            <a:ext cx="11626295" cy="48279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600"/>
              </a:spcAft>
              <a:buNone/>
              <a:defRPr sz="2800" baseline="0">
                <a:solidFill>
                  <a:schemeClr val="tx1"/>
                </a:solidFill>
                <a:latin typeface="+mn-lt"/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Secondary text explaining image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up, horizontal images, white w/credit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11808" y="401663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11808" y="3671174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86072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rgbClr val="000000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111808" y="3016561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100" i="0">
                <a:ln>
                  <a:noFill/>
                </a:ln>
                <a:latin typeface="BauPro-Italic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Image credit line here</a:t>
            </a:r>
          </a:p>
          <a:p>
            <a:pPr lvl="0"/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083895" y="401663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083895" y="3671174"/>
            <a:ext cx="5652655" cy="253505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7083895" y="6286072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rgbClr val="000000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083895" y="3016561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rgbClr val="000000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6895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4 up, horizontal images, black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11808" y="401663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11808" y="3671174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111808" y="6286072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1111808" y="3016561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sz="1100" i="0">
                <a:ln>
                  <a:noFill/>
                </a:ln>
                <a:solidFill>
                  <a:schemeClr val="tx1"/>
                </a:solidFill>
                <a:latin typeface="BauPro-Italic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lvl="0"/>
            <a:r>
              <a:rPr lang="en-US" dirty="0"/>
              <a:t>Image credit line here</a:t>
            </a:r>
          </a:p>
          <a:p>
            <a:pPr lvl="0"/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083895" y="401663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083895" y="3671174"/>
            <a:ext cx="5652655" cy="25350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20" hasCustomPrompt="1"/>
          </p:nvPr>
        </p:nvSpPr>
        <p:spPr>
          <a:xfrm>
            <a:off x="7083895" y="6286072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7083895" y="3016561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ln>
                  <a:noFill/>
                </a:ln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99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2" y="-1016"/>
            <a:ext cx="8391818" cy="777341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774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499"/>
              </a:lnSpc>
              <a:buNone/>
              <a:defRPr sz="7200" b="0" i="0" baseline="0"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84624" y="3252787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8779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369" indent="0">
              <a:buNone/>
              <a:defRPr sz="2400">
                <a:latin typeface="+mj-lt"/>
              </a:defRPr>
            </a:lvl2pPr>
            <a:lvl3pPr marL="1018740" indent="0">
              <a:buNone/>
              <a:defRPr sz="2400">
                <a:latin typeface="+mj-lt"/>
              </a:defRPr>
            </a:lvl3pPr>
            <a:lvl4pPr marL="1528109" indent="0">
              <a:buNone/>
              <a:defRPr sz="2400">
                <a:latin typeface="+mj-lt"/>
              </a:defRPr>
            </a:lvl4pPr>
            <a:lvl5pPr marL="2037478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1315842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up, horizontal images,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9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5409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2733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33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up, horizont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9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05409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2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052733" y="3995735"/>
            <a:ext cx="5652655" cy="2743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26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up, vertical images, white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8859" y="1033275"/>
            <a:ext cx="5652655" cy="4984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70946" y="1033275"/>
            <a:ext cx="5652655" cy="4984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59" y="6183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070946" y="6183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73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up, vertical images, black, w/credit lin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098859" y="1033275"/>
            <a:ext cx="5652655" cy="4984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70946" y="1033275"/>
            <a:ext cx="5652655" cy="498441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098859" y="6183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6" hasCustomPrompt="1"/>
          </p:nvPr>
        </p:nvSpPr>
        <p:spPr>
          <a:xfrm>
            <a:off x="7070946" y="6183967"/>
            <a:ext cx="5652655" cy="49082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Aft>
                <a:spcPts val="200"/>
              </a:spcAft>
              <a:buNone/>
              <a:defRPr lang="en-US" sz="1100" i="0" dirty="0" smtClean="0">
                <a:solidFill>
                  <a:schemeClr val="tx1"/>
                </a:solidFill>
                <a:latin typeface="BauPro-Italic" pitchFamily="34" charset="0"/>
                <a:ea typeface="+mn-ea"/>
                <a:cs typeface="Arial" pitchFamily="34" charset="0"/>
              </a:defRPr>
            </a:lvl1pPr>
            <a:lvl2pPr marL="509369" indent="0">
              <a:buNone/>
              <a:defRPr sz="1100">
                <a:latin typeface="+mn-lt"/>
              </a:defRPr>
            </a:lvl2pPr>
            <a:lvl3pPr marL="1018740" indent="0">
              <a:buNone/>
              <a:defRPr sz="1100">
                <a:latin typeface="+mn-lt"/>
              </a:defRPr>
            </a:lvl3pPr>
            <a:lvl4pPr marL="1528109" indent="0">
              <a:buNone/>
              <a:defRPr sz="1100">
                <a:latin typeface="+mn-lt"/>
              </a:defRPr>
            </a:lvl4pPr>
            <a:lvl5pPr marL="2037478" indent="0">
              <a:buNone/>
              <a:defRPr sz="1100">
                <a:latin typeface="+mn-lt"/>
              </a:defRPr>
            </a:lvl5pPr>
          </a:lstStyle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Image credit line here</a:t>
            </a:r>
          </a:p>
          <a:p>
            <a:pPr marL="0" lvl="0" indent="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200"/>
              </a:spcAft>
              <a:buNone/>
            </a:pPr>
            <a:r>
              <a:rPr lang="en-US" dirty="0"/>
              <a:t>Line 2 image credit</a:t>
            </a:r>
          </a:p>
          <a:p>
            <a:pPr lvl="0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08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up, vertic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9" y="1033275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5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239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up, vertical images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05409" y="1033275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052733" y="1033275"/>
            <a:ext cx="5652655" cy="5396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793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up square images, logo &amp; header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09" y="1017904"/>
            <a:ext cx="11620692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8779" algn="ctr"/>
              </a:tabLst>
              <a:defRPr lang="en-US" sz="4000" b="0" i="0" kern="1200" cap="none" spc="200" baseline="0" dirty="0">
                <a:solidFill>
                  <a:prstClr val="black"/>
                </a:solidFill>
                <a:latin typeface="Bau Pro Medium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04012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32668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61321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889975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04012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32668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61321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975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6738935"/>
            <a:ext cx="1803400" cy="84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44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up square images, header, blac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 hasCustomPrompt="1"/>
          </p:nvPr>
        </p:nvSpPr>
        <p:spPr>
          <a:xfrm>
            <a:off x="1117411" y="1017904"/>
            <a:ext cx="11620690" cy="1005840"/>
          </a:xfrm>
          <a:prstGeom prst="rect">
            <a:avLst/>
          </a:prstGeom>
        </p:spPr>
        <p:txBody>
          <a:bodyPr lIns="0" tIns="0" rIns="0" bIns="0"/>
          <a:lstStyle>
            <a:lvl1pPr algn="l" rtl="0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tabLst>
                <a:tab pos="5028779" algn="ctr"/>
              </a:tabLst>
              <a:defRPr lang="en-US" sz="4000" b="0" i="0" kern="1200" cap="none" spc="200" baseline="0" dirty="0">
                <a:solidFill>
                  <a:schemeClr val="tx1"/>
                </a:solidFill>
                <a:latin typeface="Bau Pro Medium" charset="0"/>
                <a:ea typeface="+mn-ea"/>
                <a:cs typeface="Arial" charset="0"/>
              </a:defRPr>
            </a:lvl1pPr>
          </a:lstStyle>
          <a:p>
            <a:r>
              <a:rPr lang="en-US" dirty="0"/>
              <a:t>Stacked</a:t>
            </a:r>
            <a:br>
              <a:rPr lang="en-US" dirty="0"/>
            </a:br>
            <a:r>
              <a:rPr lang="en-US" dirty="0"/>
              <a:t>Headline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104012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32668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961321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889975" y="2431305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104012" y="4587594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32668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61321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9889975" y="4563530"/>
            <a:ext cx="2826327" cy="2057400"/>
          </a:xfrm>
          <a:prstGeom prst="rect">
            <a:avLst/>
          </a:prstGeom>
        </p:spPr>
        <p:txBody>
          <a:bodyPr anchor="ctr"/>
          <a:lstStyle>
            <a:lvl1pPr marL="0" indent="-382027" algn="ctr">
              <a:buNone/>
              <a:defRPr lang="en-US">
                <a:solidFill>
                  <a:schemeClr val="bg2"/>
                </a:solidFill>
                <a:latin typeface="+mn-lt"/>
              </a:defRPr>
            </a:lvl1pPr>
          </a:lstStyle>
          <a:p>
            <a:pPr marL="0" lvl="0" indent="0"/>
            <a:r>
              <a:rPr lang="en-US"/>
              <a:t>Click icon to add picture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04" y="6735310"/>
            <a:ext cx="1836928" cy="86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92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 userDrawn="1"/>
        </p:nvSpPr>
        <p:spPr>
          <a:xfrm>
            <a:off x="1117409" y="6985000"/>
            <a:ext cx="1168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 err="1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117409" y="4953678"/>
            <a:ext cx="122299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</a:rPr>
              <a:t>200 Larkin</a:t>
            </a:r>
            <a:r>
              <a:rPr lang="en-US" sz="2100" baseline="0" dirty="0">
                <a:solidFill>
                  <a:schemeClr val="tx1"/>
                </a:solidFill>
                <a:latin typeface="+mn-lt"/>
              </a:rPr>
              <a:t> Street</a:t>
            </a:r>
          </a:p>
          <a:p>
            <a:r>
              <a:rPr lang="en-US" sz="2100" baseline="0" dirty="0">
                <a:solidFill>
                  <a:schemeClr val="tx1"/>
                </a:solidFill>
                <a:latin typeface="+mn-lt"/>
              </a:rPr>
              <a:t>San Francisco, CA 94102</a:t>
            </a:r>
          </a:p>
          <a:p>
            <a:endParaRPr lang="en-US" sz="2100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2100" baseline="0" dirty="0">
                <a:solidFill>
                  <a:schemeClr val="tx1"/>
                </a:solidFill>
                <a:latin typeface="+mn-lt"/>
              </a:rPr>
              <a:t>Tuesday – Sunday 10AM to 5PM</a:t>
            </a:r>
          </a:p>
          <a:p>
            <a:endParaRPr lang="en-US" sz="2100" baseline="0" dirty="0">
              <a:solidFill>
                <a:schemeClr val="tx1"/>
              </a:solidFill>
              <a:latin typeface="+mn-lt"/>
            </a:endParaRPr>
          </a:p>
          <a:p>
            <a:r>
              <a:rPr lang="en-US" sz="2100" baseline="0" dirty="0" err="1">
                <a:solidFill>
                  <a:schemeClr val="tx1"/>
                </a:solidFill>
                <a:latin typeface="+mn-lt"/>
              </a:rPr>
              <a:t>www.asianart.org</a:t>
            </a:r>
            <a:endParaRPr lang="en-US" sz="21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117409" y="3393127"/>
            <a:ext cx="68041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Chong-Moon Lee Center</a:t>
            </a:r>
          </a:p>
          <a:p>
            <a:r>
              <a:rPr lang="en-US" sz="2800" dirty="0">
                <a:solidFill>
                  <a:schemeClr val="tx1"/>
                </a:solidFill>
                <a:latin typeface="+mn-lt"/>
              </a:rPr>
              <a:t>For Asian Art &amp; Culture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117409" y="2812272"/>
            <a:ext cx="86185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0" cap="all" baseline="0" dirty="0">
                <a:solidFill>
                  <a:schemeClr val="tx1"/>
                </a:solidFill>
                <a:latin typeface="Bau Pro Medium" charset="0"/>
              </a:rPr>
              <a:t>Asian Art Museum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042" y="-47"/>
            <a:ext cx="4859558" cy="450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84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82" y="-1016"/>
            <a:ext cx="8391818" cy="7773416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64712"/>
            <a:ext cx="12803524" cy="45164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499"/>
              </a:lnSpc>
              <a:buNone/>
              <a:defRPr sz="7200" b="0" i="0" baseline="0"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84624" y="3252787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8779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369" indent="0">
              <a:buNone/>
              <a:defRPr sz="2400">
                <a:latin typeface="+mj-lt"/>
              </a:defRPr>
            </a:lvl2pPr>
            <a:lvl3pPr marL="1018740" indent="0">
              <a:buNone/>
              <a:defRPr sz="2400">
                <a:latin typeface="+mj-lt"/>
              </a:defRPr>
            </a:lvl3pPr>
            <a:lvl4pPr marL="1528109" indent="0">
              <a:buNone/>
              <a:defRPr sz="2400">
                <a:latin typeface="+mj-lt"/>
              </a:defRPr>
            </a:lvl4pPr>
            <a:lvl5pPr marL="2037478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1729404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 Slide w/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588" y="0"/>
            <a:ext cx="8394012" cy="7775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70143" y="1377412"/>
            <a:ext cx="12803524" cy="534088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1499"/>
              </a:lnSpc>
              <a:buNone/>
              <a:defRPr sz="7200" b="0" i="0" baseline="0"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Big Title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884624" y="3252787"/>
            <a:ext cx="7480172" cy="738188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0"/>
              </a:spcBef>
              <a:spcAft>
                <a:spcPct val="0"/>
              </a:spcAft>
              <a:buClr>
                <a:prstClr val="white">
                  <a:lumMod val="50000"/>
                </a:prstClr>
              </a:buClr>
              <a:buNone/>
              <a:tabLst>
                <a:tab pos="5028779" algn="ctr"/>
              </a:tabLst>
              <a:defRPr lang="en-US" sz="2400" b="0" i="0" kern="1200" spc="200" dirty="0">
                <a:solidFill>
                  <a:schemeClr val="accent4">
                    <a:lumMod val="75000"/>
                  </a:schemeClr>
                </a:solidFill>
                <a:latin typeface="Bau Pro Medium" charset="0"/>
                <a:ea typeface="+mn-ea"/>
                <a:cs typeface="Arial" charset="0"/>
              </a:defRPr>
            </a:lvl1pPr>
            <a:lvl2pPr marL="509369" indent="0">
              <a:buNone/>
              <a:defRPr sz="2400">
                <a:latin typeface="+mj-lt"/>
              </a:defRPr>
            </a:lvl2pPr>
            <a:lvl3pPr marL="1018740" indent="0">
              <a:buNone/>
              <a:defRPr sz="2400">
                <a:latin typeface="+mj-lt"/>
              </a:defRPr>
            </a:lvl3pPr>
            <a:lvl4pPr marL="1528109" indent="0">
              <a:buNone/>
              <a:defRPr sz="2400">
                <a:latin typeface="+mj-lt"/>
              </a:defRPr>
            </a:lvl4pPr>
            <a:lvl5pPr marL="2037478" indent="0">
              <a:buNone/>
              <a:defRPr sz="2400">
                <a:latin typeface="+mj-lt"/>
              </a:defRPr>
            </a:lvl5pPr>
          </a:lstStyle>
          <a:p>
            <a:pPr lvl="0"/>
            <a:r>
              <a:rPr lang="en-US" dirty="0"/>
              <a:t>SUBTITLE EXAMPLE</a:t>
            </a:r>
          </a:p>
          <a:p>
            <a:pPr lvl="0"/>
            <a:r>
              <a:rPr lang="en-US" dirty="0"/>
              <a:t>GOES HERE</a:t>
            </a:r>
          </a:p>
        </p:txBody>
      </p:sp>
    </p:spTree>
    <p:extLst>
      <p:ext uri="{BB962C8B-B14F-4D97-AF65-F5344CB8AC3E}">
        <p14:creationId xmlns:p14="http://schemas.microsoft.com/office/powerpoint/2010/main" val="239131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  <a:p>
            <a:pPr lvl="0"/>
            <a:endParaRPr lang="en-US" dirty="0"/>
          </a:p>
        </p:txBody>
      </p:sp>
      <p:pic>
        <p:nvPicPr>
          <p:cNvPr id="4" name="Picture 2" descr="P:\Creative Services\Graphic A\Graphic A - for PPT\JPEG\AAM_GAM_Chin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36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4" name="Picture 4" descr="P:\Creative Services\Graphic A\Graphic A - for PPT\JPEG\AAM_GAM_China2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840" y="0"/>
            <a:ext cx="493776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755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014076" y="4625074"/>
            <a:ext cx="12803524" cy="206180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4800" b="0" i="0" baseline="0">
                <a:solidFill>
                  <a:schemeClr val="tx1"/>
                </a:solidFill>
                <a:latin typeface="Bau Pro Medium" charset="0"/>
              </a:defRPr>
            </a:lvl1pPr>
            <a:lvl2pPr>
              <a:defRPr sz="10499">
                <a:latin typeface="+mj-lt"/>
              </a:defRPr>
            </a:lvl2pPr>
            <a:lvl3pPr>
              <a:defRPr sz="10499">
                <a:latin typeface="+mj-lt"/>
              </a:defRPr>
            </a:lvl3pPr>
            <a:lvl4pPr>
              <a:defRPr sz="10499">
                <a:latin typeface="+mj-lt"/>
              </a:defRPr>
            </a:lvl4pPr>
            <a:lvl5pPr>
              <a:defRPr sz="10499">
                <a:latin typeface="+mj-lt"/>
              </a:defRPr>
            </a:lvl5pPr>
          </a:lstStyle>
          <a:p>
            <a:pPr lvl="0"/>
            <a:r>
              <a:rPr lang="en-US" dirty="0"/>
              <a:t>Title or Divider Slide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306" y="16466"/>
            <a:ext cx="4977294" cy="460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2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3" r:id="rId7"/>
    <p:sldLayoutId id="2147483722" r:id="rId8"/>
    <p:sldLayoutId id="2147483720" r:id="rId9"/>
    <p:sldLayoutId id="2147483730" r:id="rId10"/>
    <p:sldLayoutId id="2147483731" r:id="rId11"/>
    <p:sldLayoutId id="2147483721" r:id="rId12"/>
    <p:sldLayoutId id="2147483732" r:id="rId13"/>
    <p:sldLayoutId id="2147483733" r:id="rId14"/>
    <p:sldLayoutId id="2147483735" r:id="rId15"/>
    <p:sldLayoutId id="2147483734" r:id="rId16"/>
    <p:sldLayoutId id="2147483736" r:id="rId17"/>
    <p:sldLayoutId id="2147483729" r:id="rId18"/>
    <p:sldLayoutId id="2147483698" r:id="rId19"/>
    <p:sldLayoutId id="2147483705" r:id="rId20"/>
    <p:sldLayoutId id="2147483706" r:id="rId21"/>
    <p:sldLayoutId id="2147483691" r:id="rId22"/>
    <p:sldLayoutId id="2147483694" r:id="rId23"/>
    <p:sldLayoutId id="2147483693" r:id="rId24"/>
    <p:sldLayoutId id="2147483700" r:id="rId25"/>
    <p:sldLayoutId id="2147483692" r:id="rId26"/>
    <p:sldLayoutId id="2147483708" r:id="rId27"/>
    <p:sldLayoutId id="2147483709" r:id="rId28"/>
    <p:sldLayoutId id="2147483699" r:id="rId29"/>
    <p:sldLayoutId id="2147483740" r:id="rId30"/>
    <p:sldLayoutId id="2147483739" r:id="rId31"/>
    <p:sldLayoutId id="2147483673" r:id="rId32"/>
    <p:sldLayoutId id="2147483738" r:id="rId33"/>
    <p:sldLayoutId id="2147483742" r:id="rId34"/>
    <p:sldLayoutId id="2147483743" r:id="rId35"/>
    <p:sldLayoutId id="2147483711" r:id="rId36"/>
    <p:sldLayoutId id="2147483741" r:id="rId37"/>
    <p:sldLayoutId id="2147483712" r:id="rId38"/>
    <p:sldLayoutId id="2147483714" r:id="rId39"/>
    <p:sldLayoutId id="2147483713" r:id="rId40"/>
    <p:sldLayoutId id="2147483703" r:id="rId41"/>
    <p:sldLayoutId id="2147483702" r:id="rId42"/>
    <p:sldLayoutId id="2147483715" r:id="rId43"/>
    <p:sldLayoutId id="2147483716" r:id="rId44"/>
    <p:sldLayoutId id="2147483701" r:id="rId45"/>
    <p:sldLayoutId id="2147483689" r:id="rId46"/>
    <p:sldLayoutId id="2147483710" r:id="rId47"/>
    <p:sldLayoutId id="2147483737" r:id="rId48"/>
  </p:sldLayoutIdLst>
  <p:hf hdr="0" ftr="0" dt="0"/>
  <p:txStyles>
    <p:titleStyle>
      <a:lvl1pPr algn="l" rtl="0" eaLnBrk="1" fontAlgn="base" hangingPunct="1">
        <a:lnSpc>
          <a:spcPts val="11499"/>
        </a:lnSpc>
        <a:spcBef>
          <a:spcPct val="0"/>
        </a:spcBef>
        <a:spcAft>
          <a:spcPct val="0"/>
        </a:spcAft>
        <a:buClr>
          <a:prstClr val="white">
            <a:lumMod val="50000"/>
          </a:prstClr>
        </a:buClr>
        <a:tabLst>
          <a:tab pos="5028779" algn="ctr"/>
        </a:tabLst>
        <a:defRPr lang="en-US" sz="10499" kern="1200" cap="all" spc="200" baseline="0" dirty="0" smtClean="0">
          <a:solidFill>
            <a:prstClr val="black"/>
          </a:solidFill>
          <a:latin typeface="Walbaum 120 Medium Pro" pitchFamily="50" charset="0"/>
          <a:ea typeface="+mn-ea"/>
          <a:cs typeface="Arial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Georgia" pitchFamily="18" charset="0"/>
        </a:defRPr>
      </a:lvl5pPr>
      <a:lvl6pPr marL="509369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6pPr>
      <a:lvl7pPr marL="1018739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7pPr>
      <a:lvl8pPr marL="1528109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8pPr>
      <a:lvl9pPr marL="2037478" algn="l" rtl="0" eaLnBrk="1" fontAlgn="base" hangingPunct="1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 charset="0"/>
        </a:defRPr>
      </a:lvl9pPr>
    </p:titleStyle>
    <p:bodyStyle>
      <a:lvl1pPr marL="382027" indent="-38202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buChar char="•"/>
        <a:defRPr sz="23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827726" indent="-318357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2pPr>
      <a:lvl3pPr marL="1273425" indent="-254685" algn="l" rtl="0" eaLnBrk="1" fontAlgn="base" hangingPunct="1">
        <a:spcBef>
          <a:spcPct val="20000"/>
        </a:spcBef>
        <a:spcAft>
          <a:spcPct val="0"/>
        </a:spcAft>
        <a:buChar char="•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3pPr>
      <a:lvl4pPr marL="1782794" indent="-254685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4pPr>
      <a:lvl5pPr marL="2292163" indent="-254685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rgbClr val="000000"/>
          </a:solidFill>
          <a:latin typeface="Georgia"/>
          <a:ea typeface="ＭＳ Ｐゴシック" charset="-128"/>
          <a:cs typeface="Arial" charset="0"/>
        </a:defRPr>
      </a:lvl5pPr>
      <a:lvl6pPr marL="2801532" indent="-254685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3310903" indent="-254685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820272" indent="-254685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4329641" indent="-254685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369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739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109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478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6848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217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588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4957" algn="l" defTabSz="509369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0170B23-2C33-D045-AFEA-B877CC78D9B2}"/>
              </a:ext>
            </a:extLst>
          </p:cNvPr>
          <p:cNvPicPr>
            <a:picLocks noGrp="1" noChangeAspect="1" noChangeArrowheads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4" b="47811"/>
          <a:stretch/>
        </p:blipFill>
        <p:spPr bwMode="auto">
          <a:xfrm>
            <a:off x="20" y="3"/>
            <a:ext cx="13817580" cy="7772399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0183C0-4CFB-564A-B249-52F3C9025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752" y="4648133"/>
            <a:ext cx="3163637" cy="1259977"/>
          </a:xfrm>
          <a:prstGeom prst="rect">
            <a:avLst/>
          </a:prstGeom>
        </p:spPr>
      </p:pic>
      <p:sp>
        <p:nvSpPr>
          <p:cNvPr id="73" name="Text Placeholder 3">
            <a:extLst>
              <a:ext uri="{FF2B5EF4-FFF2-40B4-BE49-F238E27FC236}">
                <a16:creationId xmlns:a16="http://schemas.microsoft.com/office/drawing/2014/main" id="{2A09D346-D9B1-4341-A78C-5969D6BC9B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3752" y="6189080"/>
            <a:ext cx="4198129" cy="482794"/>
          </a:xfrm>
        </p:spPr>
        <p:txBody>
          <a:bodyPr/>
          <a:lstStyle/>
          <a:p>
            <a:r>
              <a:rPr lang="en-US" sz="1400" dirty="0"/>
              <a:t>Bernice Bing, promotional image for “Divided Attentions: The Worlds of Bernice Bing”</a:t>
            </a:r>
            <a:endParaRPr lang="en-US" sz="1400" b="1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E8BE78-EA1D-934C-97B4-FF7D27D16A91}"/>
              </a:ext>
            </a:extLst>
          </p:cNvPr>
          <p:cNvSpPr/>
          <p:nvPr/>
        </p:nvSpPr>
        <p:spPr>
          <a:xfrm>
            <a:off x="171726" y="463053"/>
            <a:ext cx="55591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Bernice Bing – Art Works</a:t>
            </a:r>
          </a:p>
        </p:txBody>
      </p:sp>
    </p:spTree>
    <p:extLst>
      <p:ext uri="{BB962C8B-B14F-4D97-AF65-F5344CB8AC3E}">
        <p14:creationId xmlns:p14="http://schemas.microsoft.com/office/powerpoint/2010/main" val="329574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68C711-850D-FA4A-8DAD-8A6EFCE1D3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426" y="3"/>
            <a:ext cx="5984747" cy="777239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BF27CE-904D-C547-B36F-EF4BB854A47A}"/>
              </a:ext>
            </a:extLst>
          </p:cNvPr>
          <p:cNvSpPr txBox="1"/>
          <p:nvPr/>
        </p:nvSpPr>
        <p:spPr>
          <a:xfrm>
            <a:off x="10703277" y="3493567"/>
            <a:ext cx="3237312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March ’86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1986, Bernice Bing, Monoprint. Courtesy of the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Calabi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Gallery</a:t>
            </a:r>
          </a:p>
          <a:p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endParaRPr lang="en-US" sz="2800" dirty="0" err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549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4CCDB8-FD76-784E-B095-FBDC345FC84D}"/>
              </a:ext>
            </a:extLst>
          </p:cNvPr>
          <p:cNvSpPr/>
          <p:nvPr/>
        </p:nvSpPr>
        <p:spPr>
          <a:xfrm>
            <a:off x="1513305" y="2362200"/>
            <a:ext cx="3010568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Velasquez Family,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1961, Bernice Bing, oil on canvas. Photograph courtesy of the Crocker Museum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79A2D4-F151-9445-B4FD-387C47757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97" y="635000"/>
            <a:ext cx="6261100" cy="650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2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D48B766B-796B-F546-9ED2-0C4DA0EE6C3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3" b="304"/>
          <a:stretch/>
        </p:blipFill>
        <p:spPr>
          <a:xfrm>
            <a:off x="2420861" y="760559"/>
            <a:ext cx="5652655" cy="539610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B44C2-9730-AA4F-A6DA-FED6C96E3EA1}"/>
              </a:ext>
            </a:extLst>
          </p:cNvPr>
          <p:cNvSpPr txBox="1"/>
          <p:nvPr/>
        </p:nvSpPr>
        <p:spPr>
          <a:xfrm>
            <a:off x="9609223" y="2470484"/>
            <a:ext cx="316029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Mayacamas No. 6,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March 12, 1963, Bernice Bing. Photograph </a:t>
            </a:r>
            <a:r>
              <a:rPr lang="en-US" dirty="0">
                <a:solidFill>
                  <a:schemeClr val="tx1"/>
                </a:solidFill>
              </a:rPr>
              <a:t>©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Randy Dodson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369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DABA8A-9A70-D841-920D-3330CAA81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038" y="3"/>
            <a:ext cx="5343524" cy="77723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7F81B-1619-4E41-BF82-04C4C23D222F}"/>
              </a:ext>
            </a:extLst>
          </p:cNvPr>
          <p:cNvSpPr txBox="1"/>
          <p:nvPr/>
        </p:nvSpPr>
        <p:spPr>
          <a:xfrm>
            <a:off x="753979" y="2229852"/>
            <a:ext cx="247048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Vital Energy,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1986, Bernice Bing, oil on canvas, 66’ x 48’. Sonoma Valley Museum of Art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1922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96B958C-BEAD-AE45-821D-1301C45626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r="-2" b="7162"/>
          <a:stretch/>
        </p:blipFill>
        <p:spPr>
          <a:xfrm>
            <a:off x="5197643" y="706471"/>
            <a:ext cx="6661811" cy="635945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C82EB5-316A-974F-92DC-D2F8534E2975}"/>
              </a:ext>
            </a:extLst>
          </p:cNvPr>
          <p:cNvSpPr txBox="1"/>
          <p:nvPr/>
        </p:nvSpPr>
        <p:spPr>
          <a:xfrm>
            <a:off x="1267327" y="2245895"/>
            <a:ext cx="271111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A Lady and a Road Map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1963, Bernice Bing, oil on canvas, 68” by 52”. Estate of Bernice Bing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3046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2D5E2-41BA-EC43-9FD1-0D55A8D58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556" y="3"/>
            <a:ext cx="6198488" cy="777239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8CA6CC5-06AD-154C-BD14-0FAA8D4BCAB0}"/>
              </a:ext>
            </a:extLst>
          </p:cNvPr>
          <p:cNvSpPr txBox="1"/>
          <p:nvPr/>
        </p:nvSpPr>
        <p:spPr>
          <a:xfrm>
            <a:off x="802105" y="2470484"/>
            <a:ext cx="23176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tx1"/>
                </a:solidFill>
                <a:latin typeface="+mn-lt"/>
              </a:rPr>
              <a:t>Big Sur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, 1967</a:t>
            </a:r>
            <a:r>
              <a:rPr lang="en-US" b="1" dirty="0">
                <a:solidFill>
                  <a:schemeClr val="tx1"/>
                </a:solidFill>
                <a:latin typeface="+mn-lt"/>
              </a:rPr>
              <a:t>, Bernice Bing, acrylic, 32” x 32”, Sonoma Valley Museum of Art</a:t>
            </a:r>
            <a:endParaRPr lang="en-US" sz="2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9009046"/>
      </p:ext>
    </p:extLst>
  </p:cSld>
  <p:clrMapOvr>
    <a:masterClrMapping/>
  </p:clrMapOvr>
</p:sld>
</file>

<file path=ppt/theme/theme1.xml><?xml version="1.0" encoding="utf-8"?>
<a:theme xmlns:a="http://schemas.openxmlformats.org/drawingml/2006/main" name="NEW MASTER AAM PPT TEMPLATES">
  <a:themeElements>
    <a:clrScheme name="AAM PALETTE 2015">
      <a:dk1>
        <a:sysClr val="windowText" lastClr="000000"/>
      </a:dk1>
      <a:lt1>
        <a:sysClr val="window" lastClr="FFFFFF"/>
      </a:lt1>
      <a:dk2>
        <a:srgbClr val="006E6E"/>
      </a:dk2>
      <a:lt2>
        <a:srgbClr val="5EC4B6"/>
      </a:lt2>
      <a:accent1>
        <a:srgbClr val="ED0677"/>
      </a:accent1>
      <a:accent2>
        <a:srgbClr val="F04E23"/>
      </a:accent2>
      <a:accent3>
        <a:srgbClr val="51247F"/>
      </a:accent3>
      <a:accent4>
        <a:srgbClr val="897563"/>
      </a:accent4>
      <a:accent5>
        <a:srgbClr val="911C4E"/>
      </a:accent5>
      <a:accent6>
        <a:srgbClr val="50B848"/>
      </a:accent6>
      <a:hlink>
        <a:srgbClr val="FFF200"/>
      </a:hlink>
      <a:folHlink>
        <a:srgbClr val="800080"/>
      </a:folHlink>
    </a:clrScheme>
    <a:fontScheme name="HEADLINE">
      <a:majorFont>
        <a:latin typeface="Walbaum 120 Medium Pro"/>
        <a:ea typeface=""/>
        <a:cs typeface=""/>
      </a:majorFont>
      <a:minorFont>
        <a:latin typeface="Bau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0" lang="en-US" sz="22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ahoma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800" dirty="0" err="1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Office Theme 1">
        <a:dk1>
          <a:srgbClr val="005495"/>
        </a:dk1>
        <a:lt1>
          <a:srgbClr val="FFFFFF"/>
        </a:lt1>
        <a:dk2>
          <a:srgbClr val="D5007F"/>
        </a:dk2>
        <a:lt2>
          <a:srgbClr val="0078C0"/>
        </a:lt2>
        <a:accent1>
          <a:srgbClr val="F48120"/>
        </a:accent1>
        <a:accent2>
          <a:srgbClr val="7BC042"/>
        </a:accent2>
        <a:accent3>
          <a:srgbClr val="FFFFFF"/>
        </a:accent3>
        <a:accent4>
          <a:srgbClr val="00467E"/>
        </a:accent4>
        <a:accent5>
          <a:srgbClr val="F8C1AB"/>
        </a:accent5>
        <a:accent6>
          <a:srgbClr val="6FAE3B"/>
        </a:accent6>
        <a:hlink>
          <a:srgbClr val="0EB04C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5495"/>
        </a:dk1>
        <a:lt1>
          <a:srgbClr val="FFFFFF"/>
        </a:lt1>
        <a:dk2>
          <a:srgbClr val="D5007F"/>
        </a:dk2>
        <a:lt2>
          <a:srgbClr val="0EB04C"/>
        </a:lt2>
        <a:accent1>
          <a:srgbClr val="F48120"/>
        </a:accent1>
        <a:accent2>
          <a:srgbClr val="009FE3"/>
        </a:accent2>
        <a:accent3>
          <a:srgbClr val="FFFFFF"/>
        </a:accent3>
        <a:accent4>
          <a:srgbClr val="00467E"/>
        </a:accent4>
        <a:accent5>
          <a:srgbClr val="F8C1AB"/>
        </a:accent5>
        <a:accent6>
          <a:srgbClr val="0090CE"/>
        </a:accent6>
        <a:hlink>
          <a:srgbClr val="0078C0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5495"/>
        </a:dk1>
        <a:lt1>
          <a:srgbClr val="FFFFFF"/>
        </a:lt1>
        <a:dk2>
          <a:srgbClr val="0078C0"/>
        </a:dk2>
        <a:lt2>
          <a:srgbClr val="0EB04C"/>
        </a:lt2>
        <a:accent1>
          <a:srgbClr val="D5007F"/>
        </a:accent1>
        <a:accent2>
          <a:srgbClr val="F9A41A"/>
        </a:accent2>
        <a:accent3>
          <a:srgbClr val="FFFFFF"/>
        </a:accent3>
        <a:accent4>
          <a:srgbClr val="00467E"/>
        </a:accent4>
        <a:accent5>
          <a:srgbClr val="E7AAC0"/>
        </a:accent5>
        <a:accent6>
          <a:srgbClr val="E29416"/>
        </a:accent6>
        <a:hlink>
          <a:srgbClr val="F48120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5495"/>
        </a:dk1>
        <a:lt1>
          <a:srgbClr val="FFFFFF"/>
        </a:lt1>
        <a:dk2>
          <a:srgbClr val="0078C0"/>
        </a:dk2>
        <a:lt2>
          <a:srgbClr val="0EB04C"/>
        </a:lt2>
        <a:accent1>
          <a:srgbClr val="F48120"/>
        </a:accent1>
        <a:accent2>
          <a:srgbClr val="EE5B9F"/>
        </a:accent2>
        <a:accent3>
          <a:srgbClr val="FFFFFF"/>
        </a:accent3>
        <a:accent4>
          <a:srgbClr val="00467E"/>
        </a:accent4>
        <a:accent5>
          <a:srgbClr val="F8C1AB"/>
        </a:accent5>
        <a:accent6>
          <a:srgbClr val="D85290"/>
        </a:accent6>
        <a:hlink>
          <a:srgbClr val="D5007F"/>
        </a:hlink>
        <a:folHlink>
          <a:srgbClr val="00549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140</Words>
  <Application>Microsoft Macintosh PowerPoint</Application>
  <PresentationFormat>Custom</PresentationFormat>
  <Paragraphs>10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Arial</vt:lpstr>
      <vt:lpstr>Bau Pro Medium</vt:lpstr>
      <vt:lpstr>BauPro</vt:lpstr>
      <vt:lpstr>BauPro-Italic</vt:lpstr>
      <vt:lpstr>Georgia</vt:lpstr>
      <vt:lpstr>Tahoma</vt:lpstr>
      <vt:lpstr>Walbaum 120 Medium Pro</vt:lpstr>
      <vt:lpstr>NEW MASTER AAM PPT TEMPLATES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Nina Gray</dc:creator>
  <cp:lastModifiedBy>Nina Gray</cp:lastModifiedBy>
  <cp:revision>3</cp:revision>
  <dcterms:created xsi:type="dcterms:W3CDTF">2020-05-03T23:41:24Z</dcterms:created>
  <dcterms:modified xsi:type="dcterms:W3CDTF">2020-06-09T19:57:12Z</dcterms:modified>
</cp:coreProperties>
</file>